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418" r:id="rId2"/>
    <p:sldId id="421" r:id="rId3"/>
  </p:sldIdLst>
  <p:sldSz cx="12192000" cy="6858000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199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7538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761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47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507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15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0770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4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028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821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054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22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42F9C-BFAB-4B19-801F-A8DF15DD4F15}" type="datetimeFigureOut">
              <a:rPr lang="ru-RU" smtClean="0"/>
              <a:t>09.10.2025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692F1A-1846-4C58-9DAD-84D61BA5E90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18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7957" y="601472"/>
            <a:ext cx="1087611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формирование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земельного участка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многоквартирным домом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адресу: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область, г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Тула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Центральный район,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ул. Пушкинская/Пирогова, д. 2/30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759" y="2720012"/>
            <a:ext cx="5505061" cy="3858458"/>
          </a:xfrm>
          <a:prstGeom prst="rect">
            <a:avLst/>
          </a:prstGeom>
        </p:spPr>
      </p:pic>
      <p:cxnSp>
        <p:nvCxnSpPr>
          <p:cNvPr id="6" name="Прямая со стрелкой 5"/>
          <p:cNvCxnSpPr>
            <a:stCxn id="2" idx="2"/>
          </p:cNvCxnSpPr>
          <p:nvPr/>
        </p:nvCxnSpPr>
        <p:spPr>
          <a:xfrm flipH="1">
            <a:off x="5541289" y="2417354"/>
            <a:ext cx="614728" cy="216397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143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9952" y="691455"/>
            <a:ext cx="1087611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Предлагаемые границы земельного участка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область, г. Тула, Центральный район,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Пушкинская/Пирогова, д. 2/30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135" y="2376001"/>
            <a:ext cx="5118424" cy="4029398"/>
          </a:xfrm>
          <a:prstGeom prst="rect">
            <a:avLst/>
          </a:prstGeom>
        </p:spPr>
      </p:pic>
      <p:cxnSp>
        <p:nvCxnSpPr>
          <p:cNvPr id="6" name="Прямая со стрелкой 5"/>
          <p:cNvCxnSpPr>
            <a:stCxn id="2" idx="2"/>
          </p:cNvCxnSpPr>
          <p:nvPr/>
        </p:nvCxnSpPr>
        <p:spPr>
          <a:xfrm flipH="1">
            <a:off x="6036906" y="2076450"/>
            <a:ext cx="71106" cy="122658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26786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11281</TotalTime>
  <Words>49</Words>
  <Application>Microsoft Office PowerPoint</Application>
  <PresentationFormat>Широкоэкранный</PresentationFormat>
  <Paragraphs>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земельных участков под многоквартирными домами</dc:title>
  <dc:creator>Чурилова Елена Александровна</dc:creator>
  <cp:lastModifiedBy>IvanovaAA</cp:lastModifiedBy>
  <cp:revision>449</cp:revision>
  <cp:lastPrinted>2025-10-09T12:25:23Z</cp:lastPrinted>
  <dcterms:created xsi:type="dcterms:W3CDTF">2023-03-22T13:32:56Z</dcterms:created>
  <dcterms:modified xsi:type="dcterms:W3CDTF">2025-10-09T14:13:00Z</dcterms:modified>
</cp:coreProperties>
</file>